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Tiitus</a:t>
            </a:r>
            <a:r>
              <a:rPr lang="en-US" sz="4000" dirty="0"/>
              <a:t> ja </a:t>
            </a:r>
            <a:r>
              <a:rPr lang="en-US" sz="4000" dirty="0" err="1"/>
              <a:t>tutortoiminta</a:t>
            </a:r>
            <a:endParaRPr lang="fi-FI" sz="400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6278" y="3945987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Opiskelijakunta</a:t>
            </a:r>
            <a:r>
              <a:rPr lang="en-US" dirty="0"/>
              <a:t> 21.1.2025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A3227A2-56BF-871F-999C-39C5E39DB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E85A04B4-D62D-ED2B-FF9D-2AFC36824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925"/>
            <a:ext cx="10515600" cy="714645"/>
          </a:xfrm>
        </p:spPr>
        <p:txBody>
          <a:bodyPr>
            <a:normAutofit/>
          </a:bodyPr>
          <a:lstStyle/>
          <a:p>
            <a:r>
              <a:rPr lang="fi-FI" sz="3600" dirty="0"/>
              <a:t>Tiitus HARKKA käyttöönotto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B42445D-2977-492B-53D8-BF104545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b="1" dirty="0"/>
              <a:t>Mikä Tiitus Harkka? </a:t>
            </a:r>
          </a:p>
          <a:p>
            <a:r>
              <a:rPr lang="fi-FI" sz="2000" dirty="0"/>
              <a:t>TEO-jaksoja varten tarkoitettu sovellus, jossa haetaan ja jaetaan paikat </a:t>
            </a:r>
          </a:p>
          <a:p>
            <a:r>
              <a:rPr lang="fi-FI" sz="2000"/>
              <a:t>Tarkoituksena on helpottaa TEO-jaksojen jakautumista ja hakeutumista </a:t>
            </a:r>
            <a:endParaRPr lang="fi-FI" sz="2000" dirty="0"/>
          </a:p>
          <a:p>
            <a:pPr marL="0" indent="0">
              <a:buNone/>
            </a:pPr>
            <a:r>
              <a:rPr lang="fi-FI" sz="2000" b="1" dirty="0"/>
              <a:t>Tämän hetken aikataulu: </a:t>
            </a:r>
          </a:p>
          <a:p>
            <a:pPr lvl="1"/>
            <a:r>
              <a:rPr lang="fi-FI" sz="1600" dirty="0"/>
              <a:t>Sotealan käyttöönotto alkaa keväällä </a:t>
            </a:r>
          </a:p>
          <a:p>
            <a:pPr lvl="1"/>
            <a:r>
              <a:rPr lang="fi-FI" sz="1600" dirty="0"/>
              <a:t>Ensimmäiset TEO-jaksot Tiituksen kautta elokuussa 2025 </a:t>
            </a:r>
          </a:p>
          <a:p>
            <a:pPr marL="0" indent="0">
              <a:buNone/>
            </a:pPr>
            <a:r>
              <a:rPr lang="fi-FI" sz="2000" b="1" dirty="0"/>
              <a:t>Mitä vaaditaan opiskelijalta? </a:t>
            </a:r>
          </a:p>
          <a:p>
            <a:r>
              <a:rPr lang="fi-FI" sz="2000" dirty="0"/>
              <a:t>Opiskelijan tulee tehdä profiili Tiitus-sovellukseen</a:t>
            </a:r>
          </a:p>
          <a:p>
            <a:r>
              <a:rPr lang="fi-FI" sz="2000" dirty="0"/>
              <a:t>Tarkempaa tietoa kevään aikana 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5100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0036ED-8C23-CDE3-BB96-7EDB08DD5E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517B653-A7BC-7D0E-0408-973586A72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925"/>
            <a:ext cx="10515600" cy="714645"/>
          </a:xfrm>
        </p:spPr>
        <p:txBody>
          <a:bodyPr>
            <a:normAutofit/>
          </a:bodyPr>
          <a:lstStyle/>
          <a:p>
            <a:r>
              <a:rPr lang="fi-FI" sz="3600" dirty="0"/>
              <a:t>Tutortoiminnan kyselyn tuloksia 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DE2FA66-9805-495C-19EA-DA466DF1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fi-FI" sz="1800" b="1" dirty="0" err="1">
                <a:effectLst/>
                <a:latin typeface="-apple-system"/>
              </a:rPr>
              <a:t>Tuutoreiden</a:t>
            </a:r>
            <a:r>
              <a:rPr lang="fi-FI" sz="1800" b="1" dirty="0">
                <a:effectLst/>
                <a:latin typeface="-apple-system"/>
              </a:rPr>
              <a:t> tunnettavuudesta/tietoudesta: </a:t>
            </a:r>
            <a:r>
              <a:rPr lang="fi-FI" sz="1800" dirty="0">
                <a:effectLst/>
                <a:latin typeface="-apple-system"/>
              </a:rPr>
              <a:t>noin 30% vastaajista tietää tai tuntee yhden tutorin. Tutorin tavoittaminen/puoleen kääntyminen hieman vähäisempää. Eli tutoreiden näkyvyyttä lisättävä. Näkyvyyden lisääntyessä kynnys kysyä tutorilta apua laskee.</a:t>
            </a:r>
          </a:p>
          <a:p>
            <a:r>
              <a:rPr lang="fi-FI" sz="1800" b="1" dirty="0" err="1">
                <a:effectLst/>
                <a:latin typeface="-apple-system"/>
              </a:rPr>
              <a:t>Tuutoroinnin</a:t>
            </a:r>
            <a:r>
              <a:rPr lang="fi-FI" sz="1800" b="1" dirty="0">
                <a:effectLst/>
                <a:latin typeface="-apple-system"/>
              </a:rPr>
              <a:t> merkittävyys: </a:t>
            </a:r>
            <a:r>
              <a:rPr lang="fi-FI" sz="1800" dirty="0">
                <a:effectLst/>
                <a:latin typeface="-apple-system"/>
              </a:rPr>
              <a:t>Noin puolet vastaajista sitä mieltä, että </a:t>
            </a:r>
            <a:r>
              <a:rPr lang="fi-FI" sz="1800" dirty="0" err="1">
                <a:effectLst/>
                <a:latin typeface="-apple-system"/>
              </a:rPr>
              <a:t>tuutoreiden</a:t>
            </a:r>
            <a:r>
              <a:rPr lang="fi-FI" sz="1800" dirty="0">
                <a:effectLst/>
                <a:latin typeface="-apple-system"/>
              </a:rPr>
              <a:t> järjestämä yhteisöllinen toiminta on merkityksellistä ja vertaistuen tarjonta on tarpeellista. Positiiviseksi asiaksi nousi tutoreiden järjestämät yhteiset toiminnat eri yksiköissä. (Esimerkiksi Vappurieha, ystävänpäivä </a:t>
            </a:r>
            <a:r>
              <a:rPr lang="fi-FI" sz="1800" dirty="0" err="1">
                <a:effectLst/>
                <a:latin typeface="-apple-system"/>
              </a:rPr>
              <a:t>yms</a:t>
            </a:r>
            <a:r>
              <a:rPr lang="fi-FI" sz="1800" dirty="0">
                <a:effectLst/>
                <a:latin typeface="-apple-system"/>
              </a:rPr>
              <a:t>).</a:t>
            </a:r>
            <a:br>
              <a:rPr lang="fi-FI" sz="1800" dirty="0">
                <a:effectLst/>
                <a:latin typeface="-apple-system"/>
              </a:rPr>
            </a:br>
            <a:r>
              <a:rPr lang="fi-FI" sz="1800" dirty="0">
                <a:effectLst/>
                <a:latin typeface="-apple-system"/>
              </a:rPr>
              <a:t>Vastaajista alle 18% ei kokenut merkitykselliseksi, loput vastaajista eivät osanneet sanoa.</a:t>
            </a:r>
          </a:p>
          <a:p>
            <a:r>
              <a:rPr lang="fi-FI" sz="1800" dirty="0">
                <a:effectLst/>
                <a:latin typeface="-apple-system"/>
              </a:rPr>
              <a:t>Vapaasti valittavissa kysymyksissä tiedusteltiin hieman minkälaisesta tutortoiminnasta opiskelijat olisivat kiinnostuneet. Liikunta, Taide &amp; kulttuuri korostuivat vastauksissa. </a:t>
            </a:r>
          </a:p>
          <a:p>
            <a:r>
              <a:rPr lang="fi-FI" sz="1800" dirty="0">
                <a:effectLst/>
                <a:latin typeface="-apple-system"/>
              </a:rPr>
              <a:t>Yhteenvetona voidaan todeta, että myös opiskelijat kokevat tutortoiminnan merkitykselliseksi ja kaipaisivat lisää tutoreiden järjestämää toimintaa useamassa eri muodossa. 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335682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580C051B09A140B01171CF5B81AD92" ma:contentTypeVersion="11" ma:contentTypeDescription="Create a new document." ma:contentTypeScope="" ma:versionID="a300a2f719d9f1a7adf8cb7211f1048c">
  <xsd:schema xmlns:xsd="http://www.w3.org/2001/XMLSchema" xmlns:xs="http://www.w3.org/2001/XMLSchema" xmlns:p="http://schemas.microsoft.com/office/2006/metadata/properties" xmlns:ns2="8c7ab6e1-bf18-4106-9962-0de3e36c2b8e" xmlns:ns3="bbdb081c-cd22-4955-9218-240ea285c806" targetNamespace="http://schemas.microsoft.com/office/2006/metadata/properties" ma:root="true" ma:fieldsID="73a8ecf88676b57563b8735aff0505a5" ns2:_="" ns3:_="">
    <xsd:import namespace="8c7ab6e1-bf18-4106-9962-0de3e36c2b8e"/>
    <xsd:import namespace="bbdb081c-cd22-4955-9218-240ea285c8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ab6e1-bf18-4106-9962-0de3e36c2b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ddc2c5a-de9c-4b7e-8e65-b4ffad8ef7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b081c-cd22-4955-9218-240ea285c80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5599429-5257-48c5-922c-085c85c57412}" ma:internalName="TaxCatchAll" ma:showField="CatchAllData" ma:web="bbdb081c-cd22-4955-9218-240ea285c8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DE8BDA-8635-4328-9D5E-DF72B7B167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7ab6e1-bf18-4106-9962-0de3e36c2b8e"/>
    <ds:schemaRef ds:uri="bbdb081c-cd22-4955-9218-240ea285c8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464FB0-8191-4ABD-9FE2-A372DA8257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188</Words>
  <Application>Microsoft Office PowerPoint</Application>
  <PresentationFormat>Laajakuva</PresentationFormat>
  <Paragraphs>17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-apple-system</vt:lpstr>
      <vt:lpstr>Aptos</vt:lpstr>
      <vt:lpstr>Aptos Display</vt:lpstr>
      <vt:lpstr>Arial</vt:lpstr>
      <vt:lpstr>office theme</vt:lpstr>
      <vt:lpstr>Tiitus ja tutortoiminta</vt:lpstr>
      <vt:lpstr>Tiitus HARKKA käyttöönotto</vt:lpstr>
      <vt:lpstr>Tutortoiminnan kyselyn tuloksia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Moisanen Mirva</dc:creator>
  <cp:lastModifiedBy>Karusaari Riitta</cp:lastModifiedBy>
  <cp:revision>47</cp:revision>
  <dcterms:created xsi:type="dcterms:W3CDTF">2024-05-28T08:32:00Z</dcterms:created>
  <dcterms:modified xsi:type="dcterms:W3CDTF">2025-01-21T14:08:38Z</dcterms:modified>
</cp:coreProperties>
</file>